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1C498-8B27-44BD-A665-85F38602B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BFADD6-B2CC-4879-8089-19CCF0820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D9127-E128-4731-B4CB-B771AA9B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1BB1B-A886-4E4C-A4A1-D22478E5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8055B3-D5F1-49C2-B001-7A634842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09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3E203-BC2D-425B-9775-9F2BF959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A2B1A1-30EB-496D-BFB3-5B2AD252F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2468A-BF0E-4309-AD4E-8850B857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18F39-5172-4938-BBD3-6569E464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75CF83-B319-47D2-BC1A-FFD944AC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4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DC4868-FE08-4026-B71C-47473C361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9F6A41-8DC5-4366-9364-9F382043C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0B06F-77B7-41E0-9644-20063010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25A82-C9EE-4E84-8899-8D39990A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69E55-13EB-4B7D-8925-EAF24098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7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71180-7A5F-42F9-B515-2CF18CFD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086C4D-ADB2-423B-83F4-0CFE27567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5F6572-E5AE-46D8-B99E-574D74FA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5B5B3-11DB-4697-9F91-48E30F40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A76C9A-5518-4BC6-A9C0-15D2F76C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32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C4ABE-0CCB-4FB1-913D-582E852E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E5C85-3C9B-4359-9252-A787A8D6C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B4411-9C81-4084-B6B6-BB7E79E1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8DC44-1890-4D31-9AA0-F2F6BEDB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5EC37-1F8B-4510-83FB-B8186283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8FCA8-3EBA-4FA1-AA25-AD9770FB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A25D6-8D55-430F-9195-390D8F3FE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D22771-F7F3-4ECB-B7BD-ED2CE6413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522F83-DF4D-46C0-849A-6422EC32F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5C95AF-D384-47A2-8E6D-C929FC91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C8D8DB-04ED-41A2-B419-F2A7D26A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18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38CAF-5B13-4E3D-8F8C-F6044121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4782EA-181B-47C9-8AC2-7471E4BCE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D6F583-8C07-43FB-B236-EEEBC96E9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FF5F4E-E6AA-4019-95DD-5AE53AD62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B57372-0D11-4C17-8360-533DF8F64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3282D4-953B-4A87-82FF-930C0C7CA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99655D-1AC4-4639-A0BC-0011327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28550B-CB29-491C-BF66-72AC478E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E909D-DD49-42B7-A125-6D410E81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7C7F21-A8AE-4D5F-A99B-32FE089E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1ED4D4-B122-4495-B958-E52ECE686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1C21D6-2458-4C36-880C-92649092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1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9068DA-AA50-4573-9E20-F02D2900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4AC935-C21D-4FFB-9F29-3DBE14DA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F5F54E-2F9D-4B24-9A93-9F7C9E78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8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A4DA1-8B5E-41EC-9216-E5E338F8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98723-BF13-4893-B974-9EDF89932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5927A9-1F98-4835-B8B2-F0A3BF498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9006DF-A0F2-4CE1-9F91-CB908567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F8466-3ABB-4FB5-BB27-B5487641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6F92BB-3B6A-4FAC-8357-23F258BD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3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D974E-F3F3-45EA-B1BB-F35C8339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1EEAFD-BC8A-486A-BE2E-4C266430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091357-FD91-4AF8-B812-360DF8652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6AFB35-A5BB-40F1-A11F-A5D67605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46040-B0ED-4D43-9363-19922132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C3BA4D-DA37-4357-B697-88307CB0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93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9E2E65-DE55-466F-AEE7-8C640D6A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866420-3F55-467C-A56D-402C98B43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F476F-128C-439B-9716-4847A0025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D847-8286-4003-B69E-A5C860E7AFD2}" type="datetimeFigureOut">
              <a:rPr kumimoji="1" lang="ja-JP" altLang="en-US" smtClean="0"/>
              <a:t>2021/1/29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1F2E5-5381-406C-980D-5FC1C7E63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20C943-57BA-4743-A1C7-3B4EFBC4E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2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.ntt-east.co.jp/service/si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ルーム全体図">
            <a:extLst>
              <a:ext uri="{FF2B5EF4-FFF2-40B4-BE49-F238E27FC236}">
                <a16:creationId xmlns:a16="http://schemas.microsoft.com/office/drawing/2014/main" id="{DC5ECB9E-C473-4385-9C8D-B50C9D80A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945" y="937860"/>
            <a:ext cx="8507163" cy="476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D4466A-56C6-42E4-AE07-30D8D5814FF4}"/>
              </a:ext>
            </a:extLst>
          </p:cNvPr>
          <p:cNvSpPr txBox="1"/>
          <p:nvPr/>
        </p:nvSpPr>
        <p:spPr>
          <a:xfrm>
            <a:off x="4336415" y="6350015"/>
            <a:ext cx="7633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スマートイノベーションラボ｜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AI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・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IoT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の共同実証環境｜法人のお客さま｜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NTT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東日本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(ntt-east.co.jp)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1DBA16-C772-4C71-89E3-2A4C09F6066D}"/>
              </a:ext>
            </a:extLst>
          </p:cNvPr>
          <p:cNvSpPr txBox="1"/>
          <p:nvPr/>
        </p:nvSpPr>
        <p:spPr>
          <a:xfrm>
            <a:off x="3931432" y="38070"/>
            <a:ext cx="4097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スマートイノベーションルーム（仙台）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59733F86-6A11-4435-B930-BE5AAC6654C1}"/>
              </a:ext>
            </a:extLst>
          </p:cNvPr>
          <p:cNvGrpSpPr/>
          <p:nvPr/>
        </p:nvGrpSpPr>
        <p:grpSpPr>
          <a:xfrm>
            <a:off x="308414" y="438180"/>
            <a:ext cx="3623018" cy="5935583"/>
            <a:chOff x="8494541" y="284182"/>
            <a:chExt cx="3623018" cy="5935583"/>
          </a:xfrm>
        </p:grpSpPr>
        <p:pic>
          <p:nvPicPr>
            <p:cNvPr id="13" name="図 12" descr="屋内, 人, 男, スーツ が含まれている画像&#10;&#10;自動的に生成された説明">
              <a:extLst>
                <a:ext uri="{FF2B5EF4-FFF2-40B4-BE49-F238E27FC236}">
                  <a16:creationId xmlns:a16="http://schemas.microsoft.com/office/drawing/2014/main" id="{679634C7-8CC8-41A2-B7A9-B20A6DFE9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94541" y="284182"/>
              <a:ext cx="3623018" cy="5935583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760BBC9-CA6E-4CE8-9DEB-9077543B3BF4}"/>
                </a:ext>
              </a:extLst>
            </p:cNvPr>
            <p:cNvSpPr txBox="1"/>
            <p:nvPr/>
          </p:nvSpPr>
          <p:spPr>
            <a:xfrm>
              <a:off x="9058753" y="628770"/>
              <a:ext cx="24945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>
                  <a:highlight>
                    <a:srgbClr val="FFFF00"/>
                  </a:highlight>
                  <a:latin typeface="Meiryo UI" panose="020B0604030504040204" pitchFamily="50" charset="-128"/>
                  <a:ea typeface="Meiryo UI" panose="020B0604030504040204" pitchFamily="50" charset="-128"/>
                </a:rPr>
                <a:t>詳しく説明して頂きました</a:t>
              </a:r>
              <a:endParaRPr kumimoji="1" lang="ja-JP" altLang="en-US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1CC564B-42ED-432E-8558-BAB219D5121F}"/>
              </a:ext>
            </a:extLst>
          </p:cNvPr>
          <p:cNvSpPr txBox="1"/>
          <p:nvPr/>
        </p:nvSpPr>
        <p:spPr>
          <a:xfrm>
            <a:off x="4336415" y="600443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</a:p>
        </p:txBody>
      </p:sp>
      <p:cxnSp>
        <p:nvCxnSpPr>
          <p:cNvPr id="17" name="コネクタ: 曲線 16">
            <a:extLst>
              <a:ext uri="{FF2B5EF4-FFF2-40B4-BE49-F238E27FC236}">
                <a16:creationId xmlns:a16="http://schemas.microsoft.com/office/drawing/2014/main" id="{9C57FDC1-EA03-4FF9-8F8A-FEA5E9C291E1}"/>
              </a:ext>
            </a:extLst>
          </p:cNvPr>
          <p:cNvCxnSpPr>
            <a:cxnSpLocks/>
          </p:cNvCxnSpPr>
          <p:nvPr/>
        </p:nvCxnSpPr>
        <p:spPr>
          <a:xfrm>
            <a:off x="3367220" y="1933575"/>
            <a:ext cx="2300155" cy="285750"/>
          </a:xfrm>
          <a:prstGeom prst="curvedConnector3">
            <a:avLst>
              <a:gd name="adj1" fmla="val 95965"/>
            </a:avLst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0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屋内, テーブル, 男, 部屋 が含まれている画像&#10;&#10;自動的に生成された説明">
            <a:extLst>
              <a:ext uri="{FF2B5EF4-FFF2-40B4-BE49-F238E27FC236}">
                <a16:creationId xmlns:a16="http://schemas.microsoft.com/office/drawing/2014/main" id="{6D75DF3F-35A2-4456-BC44-C8FCD456D96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3429000"/>
            <a:ext cx="5838825" cy="3195302"/>
          </a:xfrm>
          <a:prstGeom prst="rect">
            <a:avLst/>
          </a:prstGeom>
        </p:spPr>
      </p:pic>
      <p:pic>
        <p:nvPicPr>
          <p:cNvPr id="3" name="図 2" descr="人, 女性, 男, 持つ が含まれている画像&#10;&#10;自動的に生成された説明">
            <a:extLst>
              <a:ext uri="{FF2B5EF4-FFF2-40B4-BE49-F238E27FC236}">
                <a16:creationId xmlns:a16="http://schemas.microsoft.com/office/drawing/2014/main" id="{D8505E35-834D-4E7F-83DC-15533F019B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5" y="3469604"/>
            <a:ext cx="5838825" cy="3075602"/>
          </a:xfrm>
          <a:prstGeom prst="rect">
            <a:avLst/>
          </a:prstGeom>
        </p:spPr>
      </p:pic>
      <p:pic>
        <p:nvPicPr>
          <p:cNvPr id="5" name="図 4" descr="屋内, 部屋, テレビ, 暮らし が含まれている画像&#10;&#10;自動的に生成された説明">
            <a:extLst>
              <a:ext uri="{FF2B5EF4-FFF2-40B4-BE49-F238E27FC236}">
                <a16:creationId xmlns:a16="http://schemas.microsoft.com/office/drawing/2014/main" id="{8AC2FAB7-CBF6-4D3E-AC6B-82B840387EE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8450" y="312794"/>
            <a:ext cx="5514975" cy="292593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491E97-ACB1-443B-8F4A-64E5AE31B1DE}"/>
              </a:ext>
            </a:extLst>
          </p:cNvPr>
          <p:cNvSpPr txBox="1"/>
          <p:nvPr/>
        </p:nvSpPr>
        <p:spPr>
          <a:xfrm>
            <a:off x="2019300" y="3469604"/>
            <a:ext cx="1152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highlight>
                  <a:srgbClr val="FFFF00"/>
                </a:highlight>
                <a:latin typeface="Meiryo UI" panose="020B0604030504040204" pitchFamily="50" charset="-128"/>
                <a:ea typeface="Meiryo UI" panose="020B0604030504040204" pitchFamily="50" charset="-128"/>
              </a:rPr>
              <a:t>アテンドの佐藤様</a:t>
            </a:r>
          </a:p>
        </p:txBody>
      </p:sp>
    </p:spTree>
    <p:extLst>
      <p:ext uri="{BB962C8B-B14F-4D97-AF65-F5344CB8AC3E}">
        <p14:creationId xmlns:p14="http://schemas.microsoft.com/office/powerpoint/2010/main" val="72779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37</Words>
  <Application>Microsoft Office PowerPoint</Application>
  <PresentationFormat>ワイド画面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弘悦 伊藤</dc:creator>
  <cp:lastModifiedBy>弘悦 伊藤</cp:lastModifiedBy>
  <cp:revision>26</cp:revision>
  <dcterms:created xsi:type="dcterms:W3CDTF">2019-07-14T23:28:11Z</dcterms:created>
  <dcterms:modified xsi:type="dcterms:W3CDTF">2021-01-29T00:37:11Z</dcterms:modified>
</cp:coreProperties>
</file>