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31C498-8B27-44BD-A665-85F38602B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3BFADD6-B2CC-4879-8089-19CCF0820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AD9127-E128-4731-B4CB-B771AA9B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D847-8286-4003-B69E-A5C860E7AFD2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E1BB1B-A886-4E4C-A4A1-D22478E5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8055B3-D5F1-49C2-B001-7A634842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AAAE-79E0-4683-95AE-11C035DC2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09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23E203-BC2D-425B-9775-9F2BF959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FA2B1A1-30EB-496D-BFB3-5B2AD252F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2468A-BF0E-4309-AD4E-8850B8571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D847-8286-4003-B69E-A5C860E7AFD2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B18F39-5172-4938-BBD3-6569E464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75CF83-B319-47D2-BC1A-FFD944AC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AAAE-79E0-4683-95AE-11C035DC2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42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FDC4868-FE08-4026-B71C-47473C361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09F6A41-8DC5-4366-9364-9F382043C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A0B06F-77B7-41E0-9644-20063010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D847-8286-4003-B69E-A5C860E7AFD2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525A82-C9EE-4E84-8899-8D39990A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169E55-13EB-4B7D-8925-EAF240989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AAAE-79E0-4683-95AE-11C035DC2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77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371180-7A5F-42F9-B515-2CF18CFD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086C4D-ADB2-423B-83F4-0CFE27567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5F6572-E5AE-46D8-B99E-574D74FAD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D847-8286-4003-B69E-A5C860E7AFD2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95B5B3-11DB-4697-9F91-48E30F40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A76C9A-5518-4BC6-A9C0-15D2F76C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AAAE-79E0-4683-95AE-11C035DC2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32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3C4ABE-0CCB-4FB1-913D-582E852EF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CE5C85-3C9B-4359-9252-A787A8D6C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8B4411-9C81-4084-B6B6-BB7E79E10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D847-8286-4003-B69E-A5C860E7AFD2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18DC44-1890-4D31-9AA0-F2F6BEDB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45EC37-1F8B-4510-83FB-B8186283C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AAAE-79E0-4683-95AE-11C035DC2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48FCA8-3EBA-4FA1-AA25-AD9770FB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0A25D6-8D55-430F-9195-390D8F3FE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D22771-F7F3-4ECB-B7BD-ED2CE6413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B522F83-DF4D-46C0-849A-6422EC32F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D847-8286-4003-B69E-A5C860E7AFD2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5C95AF-D384-47A2-8E6D-C929FC91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C8D8DB-04ED-41A2-B419-F2A7D26A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AAAE-79E0-4683-95AE-11C035DC2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18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D38CAF-5B13-4E3D-8F8C-F60441212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4782EA-181B-47C9-8AC2-7471E4BCE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D6F583-8C07-43FB-B236-EEEBC96E9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0FF5F4E-E6AA-4019-95DD-5AE53AD62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5B57372-0D11-4C17-8360-533DF8F641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33282D4-953B-4A87-82FF-930C0C7CA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D847-8286-4003-B69E-A5C860E7AFD2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599655D-1AC4-4639-A0BC-0011327D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028550B-CB29-491C-BF66-72AC478E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AAAE-79E0-4683-95AE-11C035DC2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01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BE909D-DD49-42B7-A125-6D410E81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77C7F21-A8AE-4D5F-A99B-32FE089E6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D847-8286-4003-B69E-A5C860E7AFD2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61ED4D4-B122-4495-B958-E52ECE68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71C21D6-2458-4C36-880C-92649092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AAAE-79E0-4683-95AE-11C035DC2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12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B9068DA-AA50-4573-9E20-F02D2900A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D847-8286-4003-B69E-A5C860E7AFD2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34AC935-C21D-4FFB-9F29-3DBE14DA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F5F54E-2F9D-4B24-9A93-9F7C9E78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AAAE-79E0-4683-95AE-11C035DC2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48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1A4DA1-8B5E-41EC-9216-E5E338F83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698723-BF13-4893-B974-9EDF89932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5927A9-1F98-4835-B8B2-F0A3BF498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9006DF-A0F2-4CE1-9F91-CB9085672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D847-8286-4003-B69E-A5C860E7AFD2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BF8466-3ABB-4FB5-BB27-B5487641D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6F92BB-3B6A-4FAC-8357-23F258BD0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AAAE-79E0-4683-95AE-11C035DC2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33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AD974E-F3F3-45EA-B1BB-F35C8339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51EEAFD-BC8A-486A-BE2E-4C2664304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4091357-FD91-4AF8-B812-360DF8652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F6AFB35-A5BB-40F1-A11F-A5D67605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D847-8286-4003-B69E-A5C860E7AFD2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646040-B0ED-4D43-9363-19922132E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C3BA4D-DA37-4357-B697-88307CB0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AAAE-79E0-4683-95AE-11C035DC2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93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E9E2E65-DE55-466F-AEE7-8C640D6A3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866420-3F55-467C-A56D-402C98B43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2F476F-128C-439B-9716-4847A0025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2D847-8286-4003-B69E-A5C860E7AFD2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81F2E5-5381-406C-980D-5FC1C7E63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20C943-57BA-4743-A1C7-3B4EFBC4E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AAAE-79E0-4683-95AE-11C035DC2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9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tohoku.meti.go.jp/s_sancle/topics/pdf/200330.pdf" TargetMode="External"/><Relationship Id="rId2" Type="http://schemas.openxmlformats.org/officeDocument/2006/relationships/hyperlink" Target="https://www.qst.go.jp/site/3gev/41110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926680-5836-4716-B131-52C06AF3414A}"/>
              </a:ext>
            </a:extLst>
          </p:cNvPr>
          <p:cNvSpPr txBox="1"/>
          <p:nvPr/>
        </p:nvSpPr>
        <p:spPr>
          <a:xfrm>
            <a:off x="4910022" y="383769"/>
            <a:ext cx="7296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hlinkClick r:id="rId2"/>
              </a:rPr>
              <a:t>次世代放射光施設の特徴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hlinkClick r:id="rId2"/>
              </a:rPr>
              <a:t>-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hlinkClick r:id="rId2"/>
              </a:rPr>
              <a:t>量子科学技術研究開発機構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hlinkClick r:id="rId2"/>
              </a:rPr>
              <a:t>(qst.go.jp)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8" name="Picture 4" descr="次世代放射光施設の整備スケジュール">
            <a:extLst>
              <a:ext uri="{FF2B5EF4-FFF2-40B4-BE49-F238E27FC236}">
                <a16:creationId xmlns:a16="http://schemas.microsoft.com/office/drawing/2014/main" id="{F86D68C9-F791-4D99-9B7D-40CEB9926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3"/>
          <a:stretch/>
        </p:blipFill>
        <p:spPr bwMode="auto">
          <a:xfrm>
            <a:off x="6168188" y="1354009"/>
            <a:ext cx="6023812" cy="202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473D2E-895C-4C3D-8217-DF510EBF6BDA}"/>
              </a:ext>
            </a:extLst>
          </p:cNvPr>
          <p:cNvSpPr txBox="1"/>
          <p:nvPr/>
        </p:nvSpPr>
        <p:spPr>
          <a:xfrm>
            <a:off x="2627630" y="934135"/>
            <a:ext cx="6650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b="1" i="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軟</a:t>
            </a:r>
            <a:r>
              <a:rPr lang="en-US" altLang="ja-JP" b="1" i="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X</a:t>
            </a:r>
            <a:r>
              <a:rPr lang="ja-JP" altLang="en-US" b="1" i="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線高輝度放射光で世界をリードする科学技術・学術に貢献</a:t>
            </a:r>
          </a:p>
        </p:txBody>
      </p:sp>
      <p:pic>
        <p:nvPicPr>
          <p:cNvPr id="1030" name="Picture 6" descr="量子科学技術研究開発機構">
            <a:extLst>
              <a:ext uri="{FF2B5EF4-FFF2-40B4-BE49-F238E27FC236}">
                <a16:creationId xmlns:a16="http://schemas.microsoft.com/office/drawing/2014/main" id="{3496AB0E-B001-48BF-AC3A-900FC6AB2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24451"/>
            <a:ext cx="42481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C371AAF-A2B8-4DF2-89A7-CD1CB84D6E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2923" y="3824100"/>
            <a:ext cx="7172325" cy="2881682"/>
          </a:xfrm>
          <a:prstGeom prst="rect">
            <a:avLst/>
          </a:prstGeom>
        </p:spPr>
      </p:pic>
      <p:pic>
        <p:nvPicPr>
          <p:cNvPr id="1026" name="Picture 2" descr="施設近隣のイメージ図">
            <a:extLst>
              <a:ext uri="{FF2B5EF4-FFF2-40B4-BE49-F238E27FC236}">
                <a16:creationId xmlns:a16="http://schemas.microsoft.com/office/drawing/2014/main" id="{9D37F58C-FAB4-4248-A84B-08CAE30E7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2" y="1354009"/>
            <a:ext cx="5991225" cy="305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1FE1BBB-DBA0-4612-8966-D38456C00EE2}"/>
              </a:ext>
            </a:extLst>
          </p:cNvPr>
          <p:cNvSpPr txBox="1"/>
          <p:nvPr/>
        </p:nvSpPr>
        <p:spPr>
          <a:xfrm>
            <a:off x="6784995" y="347993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hlinkClick r:id="rId7"/>
              </a:rPr>
              <a:t>東北経済産業局　資料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404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41</Words>
  <Application>Microsoft Office PowerPoint</Application>
  <PresentationFormat>ワイド画面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弘悦 伊藤</dc:creator>
  <cp:lastModifiedBy>弘悦 伊藤</cp:lastModifiedBy>
  <cp:revision>26</cp:revision>
  <dcterms:created xsi:type="dcterms:W3CDTF">2019-07-14T23:28:11Z</dcterms:created>
  <dcterms:modified xsi:type="dcterms:W3CDTF">2021-03-18T01:52:44Z</dcterms:modified>
</cp:coreProperties>
</file>