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80" r:id="rId4"/>
    <p:sldId id="27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31C498-8B27-44BD-A665-85F38602B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BFADD6-B2CC-4879-8089-19CCF0820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D9127-E128-4731-B4CB-B771AA9B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1BB1B-A886-4E4C-A4A1-D22478E5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8055B3-D5F1-49C2-B001-7A634842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09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23E203-BC2D-425B-9775-9F2BF959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A2B1A1-30EB-496D-BFB3-5B2AD252F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2468A-BF0E-4309-AD4E-8850B857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18F39-5172-4938-BBD3-6569E464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75CF83-B319-47D2-BC1A-FFD944AC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42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DC4868-FE08-4026-B71C-47473C361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9F6A41-8DC5-4366-9364-9F382043C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0B06F-77B7-41E0-9644-20063010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25A82-C9EE-4E84-8899-8D39990A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69E55-13EB-4B7D-8925-EAF24098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7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71180-7A5F-42F9-B515-2CF18CFD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086C4D-ADB2-423B-83F4-0CFE27567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5F6572-E5AE-46D8-B99E-574D74F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5B5B3-11DB-4697-9F91-48E30F40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A76C9A-5518-4BC6-A9C0-15D2F76C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C4ABE-0CCB-4FB1-913D-582E852E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CE5C85-3C9B-4359-9252-A787A8D6C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8B4411-9C81-4084-B6B6-BB7E79E1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18DC44-1890-4D31-9AA0-F2F6BEDB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45EC37-1F8B-4510-83FB-B8186283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8FCA8-3EBA-4FA1-AA25-AD9770FB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0A25D6-8D55-430F-9195-390D8F3FE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D22771-F7F3-4ECB-B7BD-ED2CE6413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522F83-DF4D-46C0-849A-6422EC32F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5C95AF-D384-47A2-8E6D-C929FC91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C8D8DB-04ED-41A2-B419-F2A7D26A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18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D38CAF-5B13-4E3D-8F8C-F60441212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4782EA-181B-47C9-8AC2-7471E4BCE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D6F583-8C07-43FB-B236-EEEBC96E9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FF5F4E-E6AA-4019-95DD-5AE53AD62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B57372-0D11-4C17-8360-533DF8F64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3282D4-953B-4A87-82FF-930C0C7CA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99655D-1AC4-4639-A0BC-0011327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28550B-CB29-491C-BF66-72AC478E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0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E909D-DD49-42B7-A125-6D410E81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7C7F21-A8AE-4D5F-A99B-32FE089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1ED4D4-B122-4495-B958-E52ECE68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1C21D6-2458-4C36-880C-92649092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9068DA-AA50-4573-9E20-F02D2900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4AC935-C21D-4FFB-9F29-3DBE14DA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F5F54E-2F9D-4B24-9A93-9F7C9E78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48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1A4DA1-8B5E-41EC-9216-E5E338F8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698723-BF13-4893-B974-9EDF89932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5927A9-1F98-4835-B8B2-F0A3BF498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9006DF-A0F2-4CE1-9F91-CB908567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F8466-3ABB-4FB5-BB27-B5487641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6F92BB-3B6A-4FAC-8357-23F258BD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33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D974E-F3F3-45EA-B1BB-F35C8339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1EEAFD-BC8A-486A-BE2E-4C266430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091357-FD91-4AF8-B812-360DF8652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6AFB35-A5BB-40F1-A11F-A5D67605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646040-B0ED-4D43-9363-19922132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C3BA4D-DA37-4357-B697-88307CB0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3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9E2E65-DE55-466F-AEE7-8C640D6A3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866420-3F55-467C-A56D-402C98B43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F476F-128C-439B-9716-4847A0025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D847-8286-4003-B69E-A5C860E7AFD2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1F2E5-5381-406C-980D-5FC1C7E63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20C943-57BA-4743-A1C7-3B4EFBC4E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AAAE-79E0-4683-95AE-11C035DC2E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2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ti.go.jp/policy/newbusiness/public_procurement/catalog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b-m.com/news/" TargetMode="External"/><Relationship Id="rId5" Type="http://schemas.openxmlformats.org/officeDocument/2006/relationships/hyperlink" Target="https://tb-m.com/news/news-1782/" TargetMode="External"/><Relationship Id="rId4" Type="http://schemas.openxmlformats.org/officeDocument/2006/relationships/hyperlink" Target="https://www.meti.go.jp/press/2023/04/20230418003/20230418003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-salon.jp/toushi/unicorn/#bac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42F3EF-09E8-6EF7-5207-B87AAE1D528C}"/>
              </a:ext>
            </a:extLst>
          </p:cNvPr>
          <p:cNvSpPr txBox="1"/>
          <p:nvPr/>
        </p:nvSpPr>
        <p:spPr>
          <a:xfrm>
            <a:off x="1213658" y="375102"/>
            <a:ext cx="88646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会員定例会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講演会研修会企画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月開催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TBM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様説明会＋ミニ　アイデアソン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日より募集開始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5/30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（火）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00-18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開催場所　リスズビル９階　９－３会議室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4417220-9396-ED69-C373-AE4422F6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131" y="3738891"/>
            <a:ext cx="6172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〒980-0803 宮城県仙台市青葉区国分町３丁目３</a:t>
            </a:r>
            <a:endParaRPr kumimoji="0" lang="ja-JP" altLang="ja-JP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90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7A6E30-1F01-B0E5-521F-4C9E16BFA370}"/>
              </a:ext>
            </a:extLst>
          </p:cNvPr>
          <p:cNvSpPr txBox="1"/>
          <p:nvPr/>
        </p:nvSpPr>
        <p:spPr>
          <a:xfrm>
            <a:off x="2721242" y="243512"/>
            <a:ext cx="67495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TBM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　製品・ビジネス説明会＋ミニ・アイデアソン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案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TBM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様に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LIMEX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について説明頂いた後に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分ほどのミニアイデアソンを組み合わせる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参加者を仙台マスターズ倶楽部＋協賛企業有志＊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＋地域の企業有志＋学生など募集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LIMEX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の特徴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プラスチック削減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耐水性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紙代替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生成時の水削減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48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2AF8FF1-3282-FF54-D5A7-D6D64C57F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765" y="271620"/>
            <a:ext cx="4825139" cy="645717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C479DC-D626-4A64-40B6-8D7AC812FFAF}"/>
              </a:ext>
            </a:extLst>
          </p:cNvPr>
          <p:cNvSpPr txBox="1"/>
          <p:nvPr/>
        </p:nvSpPr>
        <p:spPr>
          <a:xfrm>
            <a:off x="474594" y="4496664"/>
            <a:ext cx="50217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3"/>
              </a:rPr>
              <a:t>PowerPoint </a:t>
            </a:r>
            <a:r>
              <a:rPr lang="ja-JP" altLang="en-US" dirty="0">
                <a:hlinkClick r:id="rId3"/>
              </a:rPr>
              <a:t>プレゼンテーション </a:t>
            </a:r>
            <a:r>
              <a:rPr lang="en-US" altLang="ja-JP" dirty="0">
                <a:hlinkClick r:id="rId3"/>
              </a:rPr>
              <a:t>(meti.go.jp)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3F59F0-8220-EE0D-B7A9-6BBDBC790B85}"/>
              </a:ext>
            </a:extLst>
          </p:cNvPr>
          <p:cNvSpPr txBox="1"/>
          <p:nvPr/>
        </p:nvSpPr>
        <p:spPr>
          <a:xfrm>
            <a:off x="474594" y="2689039"/>
            <a:ext cx="50217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4"/>
              </a:rPr>
              <a:t>政府・自治体職員必見！行政</a:t>
            </a:r>
            <a:r>
              <a:rPr lang="en-US" altLang="ja-JP" dirty="0">
                <a:hlinkClick r:id="rId4"/>
              </a:rPr>
              <a:t>×</a:t>
            </a:r>
            <a:r>
              <a:rPr lang="ja-JP" altLang="en-US" dirty="0">
                <a:hlinkClick r:id="rId4"/>
              </a:rPr>
              <a:t>スタートアップで社会課題解決へ「行政との連携実績のあるスタートアップ</a:t>
            </a:r>
            <a:r>
              <a:rPr lang="en-US" altLang="ja-JP" dirty="0">
                <a:hlinkClick r:id="rId4"/>
              </a:rPr>
              <a:t>100</a:t>
            </a:r>
            <a:r>
              <a:rPr lang="ja-JP" altLang="en-US" dirty="0">
                <a:hlinkClick r:id="rId4"/>
              </a:rPr>
              <a:t>選」を制作しました （</a:t>
            </a:r>
            <a:r>
              <a:rPr lang="en-US" altLang="ja-JP" dirty="0">
                <a:hlinkClick r:id="rId4"/>
              </a:rPr>
              <a:t>METI/</a:t>
            </a:r>
            <a:r>
              <a:rPr lang="ja-JP" altLang="en-US" dirty="0">
                <a:hlinkClick r:id="rId4"/>
              </a:rPr>
              <a:t>経済産業省）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0897FBA-8904-EFAC-69BF-83AB1A95C9B4}"/>
              </a:ext>
            </a:extLst>
          </p:cNvPr>
          <p:cNvSpPr txBox="1"/>
          <p:nvPr/>
        </p:nvSpPr>
        <p:spPr>
          <a:xfrm>
            <a:off x="474594" y="1284310"/>
            <a:ext cx="50217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5"/>
              </a:rPr>
              <a:t>経済産業省「行政との連携実績のあるスタートアップ</a:t>
            </a:r>
            <a:r>
              <a:rPr lang="en-US" altLang="ja-JP" dirty="0">
                <a:hlinkClick r:id="rId5"/>
              </a:rPr>
              <a:t>100</a:t>
            </a:r>
            <a:r>
              <a:rPr lang="ja-JP" altLang="en-US" dirty="0">
                <a:hlinkClick r:id="rId5"/>
              </a:rPr>
              <a:t>選」の環境部門に</a:t>
            </a:r>
            <a:r>
              <a:rPr lang="en-US" altLang="ja-JP" dirty="0">
                <a:hlinkClick r:id="rId5"/>
              </a:rPr>
              <a:t>TBM</a:t>
            </a:r>
            <a:r>
              <a:rPr lang="ja-JP" altLang="en-US" dirty="0">
                <a:hlinkClick r:id="rId5"/>
              </a:rPr>
              <a:t>が掲載 </a:t>
            </a:r>
            <a:r>
              <a:rPr lang="en-US" altLang="ja-JP" dirty="0">
                <a:hlinkClick r:id="rId5"/>
              </a:rPr>
              <a:t>- </a:t>
            </a:r>
            <a:r>
              <a:rPr lang="ja-JP" altLang="en-US" dirty="0">
                <a:hlinkClick r:id="rId5"/>
              </a:rPr>
              <a:t>株式会社</a:t>
            </a:r>
            <a:r>
              <a:rPr lang="en-US" altLang="ja-JP" dirty="0">
                <a:hlinkClick r:id="rId5"/>
              </a:rPr>
              <a:t>TBM (tb-m.com)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FA6FA9-90D3-4A31-5CB4-3B59BC22610C}"/>
              </a:ext>
            </a:extLst>
          </p:cNvPr>
          <p:cNvSpPr txBox="1"/>
          <p:nvPr/>
        </p:nvSpPr>
        <p:spPr>
          <a:xfrm>
            <a:off x="534230" y="292413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6"/>
              </a:rPr>
              <a:t>ニュース </a:t>
            </a:r>
            <a:r>
              <a:rPr lang="en-US" altLang="ja-JP" dirty="0">
                <a:hlinkClick r:id="rId6"/>
              </a:rPr>
              <a:t>- </a:t>
            </a:r>
            <a:r>
              <a:rPr lang="ja-JP" altLang="en-US" dirty="0">
                <a:hlinkClick r:id="rId6"/>
              </a:rPr>
              <a:t>株式会社</a:t>
            </a:r>
            <a:r>
              <a:rPr lang="en-US" altLang="ja-JP" dirty="0">
                <a:hlinkClick r:id="rId6"/>
              </a:rPr>
              <a:t>TBM (tb-m.com)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12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711E4A8-77E6-95FB-1AE7-558C233BA45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9360" y="194296"/>
            <a:ext cx="7014639" cy="664233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B57A75-2020-F088-2BDE-820F0890F0DF}"/>
              </a:ext>
            </a:extLst>
          </p:cNvPr>
          <p:cNvSpPr txBox="1"/>
          <p:nvPr/>
        </p:nvSpPr>
        <p:spPr>
          <a:xfrm>
            <a:off x="137975" y="332818"/>
            <a:ext cx="3668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3"/>
              </a:rPr>
              <a:t>【2023</a:t>
            </a:r>
            <a:r>
              <a:rPr lang="ja-JP" altLang="en-US" dirty="0">
                <a:hlinkClick r:id="rId3"/>
              </a:rPr>
              <a:t>年</a:t>
            </a:r>
            <a:r>
              <a:rPr lang="en-US" altLang="ja-JP" dirty="0">
                <a:hlinkClick r:id="rId3"/>
              </a:rPr>
              <a:t>】</a:t>
            </a:r>
            <a:r>
              <a:rPr lang="ja-JP" altLang="en-US" dirty="0">
                <a:hlinkClick r:id="rId3"/>
              </a:rPr>
              <a:t>ユニコーン企業とは？日本で注目の企業</a:t>
            </a:r>
            <a:r>
              <a:rPr lang="en-US" altLang="ja-JP" dirty="0">
                <a:hlinkClick r:id="rId3"/>
              </a:rPr>
              <a:t>12</a:t>
            </a:r>
            <a:r>
              <a:rPr lang="ja-JP" altLang="en-US" dirty="0">
                <a:hlinkClick r:id="rId3"/>
              </a:rPr>
              <a:t>社はここだ！ </a:t>
            </a:r>
            <a:r>
              <a:rPr lang="en-US" altLang="ja-JP" dirty="0">
                <a:hlinkClick r:id="rId3"/>
              </a:rPr>
              <a:t>| </a:t>
            </a:r>
            <a:r>
              <a:rPr lang="ja-JP" altLang="en-US" dirty="0">
                <a:hlinkClick r:id="rId3"/>
              </a:rPr>
              <a:t>いろはに投資 </a:t>
            </a:r>
            <a:r>
              <a:rPr lang="en-US" altLang="ja-JP" dirty="0">
                <a:hlinkClick r:id="rId3"/>
              </a:rPr>
              <a:t>(bridge-salon.jp)</a:t>
            </a:r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01834CA-A330-CC25-DD51-EA2E396C9A28}"/>
              </a:ext>
            </a:extLst>
          </p:cNvPr>
          <p:cNvSpPr/>
          <p:nvPr/>
        </p:nvSpPr>
        <p:spPr>
          <a:xfrm>
            <a:off x="4562061" y="3896139"/>
            <a:ext cx="6698974" cy="57647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77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228</Words>
  <Application>Microsoft Office PowerPoint</Application>
  <PresentationFormat>ワイド画面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弘悦 伊藤</dc:creator>
  <cp:lastModifiedBy>弘悦 伊藤</cp:lastModifiedBy>
  <cp:revision>40</cp:revision>
  <dcterms:created xsi:type="dcterms:W3CDTF">2019-07-14T23:28:11Z</dcterms:created>
  <dcterms:modified xsi:type="dcterms:W3CDTF">2023-05-15T12:32:16Z</dcterms:modified>
</cp:coreProperties>
</file>