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31C498-8B27-44BD-A665-85F38602B6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3BFADD6-B2CC-4879-8089-19CCF08206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CAD9127-E128-4731-B4CB-B771AA9BB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D847-8286-4003-B69E-A5C860E7AFD2}" type="datetimeFigureOut">
              <a:rPr kumimoji="1" lang="ja-JP" altLang="en-US" smtClean="0"/>
              <a:t>2024/4/11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E1BB1B-A886-4E4C-A4A1-D22478E5D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C8055B3-D5F1-49C2-B001-7A6348423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AAAE-79E0-4683-95AE-11C035DC2E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7098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23E203-BC2D-425B-9775-9F2BF9591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FA2B1A1-30EB-496D-BFB3-5B2AD252FA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62468A-BF0E-4309-AD4E-8850B8571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D847-8286-4003-B69E-A5C860E7AFD2}" type="datetimeFigureOut">
              <a:rPr kumimoji="1" lang="ja-JP" altLang="en-US" smtClean="0"/>
              <a:t>2024/4/11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7B18F39-5172-4938-BBD3-6569E464A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B75CF83-B319-47D2-BC1A-FFD944AC7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AAAE-79E0-4683-95AE-11C035DC2E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8425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FDC4868-FE08-4026-B71C-47473C361B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09F6A41-8DC5-4366-9364-9F382043CF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4A0B06F-77B7-41E0-9644-200630108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D847-8286-4003-B69E-A5C860E7AFD2}" type="datetimeFigureOut">
              <a:rPr kumimoji="1" lang="ja-JP" altLang="en-US" smtClean="0"/>
              <a:t>2024/4/11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B525A82-C9EE-4E84-8899-8D39990A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E169E55-13EB-4B7D-8925-EAF240989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AAAE-79E0-4683-95AE-11C035DC2E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1778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1371180-7A5F-42F9-B515-2CF18CFDA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F086C4D-ADB2-423B-83F4-0CFE275676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E5F6572-E5AE-46D8-B99E-574D74FAD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D847-8286-4003-B69E-A5C860E7AFD2}" type="datetimeFigureOut">
              <a:rPr kumimoji="1" lang="ja-JP" altLang="en-US" smtClean="0"/>
              <a:t>2024/4/11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795B5B3-11DB-4697-9F91-48E30F40E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AA76C9A-5518-4BC6-A9C0-15D2F76C9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AAAE-79E0-4683-95AE-11C035DC2E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6324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3C4ABE-0CCB-4FB1-913D-582E852EF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3CE5C85-3C9B-4359-9252-A787A8D6C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08B4411-9C81-4084-B6B6-BB7E79E10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D847-8286-4003-B69E-A5C860E7AFD2}" type="datetimeFigureOut">
              <a:rPr kumimoji="1" lang="ja-JP" altLang="en-US" smtClean="0"/>
              <a:t>2024/4/11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F18DC44-1890-4D31-9AA0-F2F6BEDB3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D45EC37-1F8B-4510-83FB-B8186283C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AAAE-79E0-4683-95AE-11C035DC2E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65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48FCA8-3EBA-4FA1-AA25-AD9770FBC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20A25D6-8D55-430F-9195-390D8F3FE8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AD22771-F7F3-4ECB-B7BD-ED2CE64139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B522F83-DF4D-46C0-849A-6422EC32F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D847-8286-4003-B69E-A5C860E7AFD2}" type="datetimeFigureOut">
              <a:rPr kumimoji="1" lang="ja-JP" altLang="en-US" smtClean="0"/>
              <a:t>2024/4/11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A5C95AF-D384-47A2-8E6D-C929FC91F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5C8D8DB-04ED-41A2-B419-F2A7D26AE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AAAE-79E0-4683-95AE-11C035DC2E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9189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D38CAF-5B13-4E3D-8F8C-F60441212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94782EA-181B-47C9-8AC2-7471E4BCE3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6D6F583-8C07-43FB-B236-EEEBC96E9A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0FF5F4E-E6AA-4019-95DD-5AE53AD626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5B57372-0D11-4C17-8360-533DF8F641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33282D4-953B-4A87-82FF-930C0C7CA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D847-8286-4003-B69E-A5C860E7AFD2}" type="datetimeFigureOut">
              <a:rPr kumimoji="1" lang="ja-JP" altLang="en-US" smtClean="0"/>
              <a:t>2024/4/11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A599655D-1AC4-4639-A0BC-0011327DC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028550B-CB29-491C-BF66-72AC478E4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AAAE-79E0-4683-95AE-11C035DC2E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1011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BE909D-DD49-42B7-A125-6D410E81D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77C7F21-A8AE-4D5F-A99B-32FE089E6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D847-8286-4003-B69E-A5C860E7AFD2}" type="datetimeFigureOut">
              <a:rPr kumimoji="1" lang="ja-JP" altLang="en-US" smtClean="0"/>
              <a:t>2024/4/11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61ED4D4-B122-4495-B958-E52ECE686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71C21D6-2458-4C36-880C-92649092E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AAAE-79E0-4683-95AE-11C035DC2E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8122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B9068DA-AA50-4573-9E20-F02D2900A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D847-8286-4003-B69E-A5C860E7AFD2}" type="datetimeFigureOut">
              <a:rPr kumimoji="1" lang="ja-JP" altLang="en-US" smtClean="0"/>
              <a:t>2024/4/11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34AC935-C21D-4FFB-9F29-3DBE14DAA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2F5F54E-2F9D-4B24-9A93-9F7C9E78B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AAAE-79E0-4683-95AE-11C035DC2E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4482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B1A4DA1-8B5E-41EC-9216-E5E338F83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E698723-BF13-4893-B974-9EDF89932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D5927A9-1F98-4835-B8B2-F0A3BF4980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F9006DF-A0F2-4CE1-9F91-CB9085672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D847-8286-4003-B69E-A5C860E7AFD2}" type="datetimeFigureOut">
              <a:rPr kumimoji="1" lang="ja-JP" altLang="en-US" smtClean="0"/>
              <a:t>2024/4/11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3BF8466-3ABB-4FB5-BB27-B5487641D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E6F92BB-3B6A-4FAC-8357-23F258BD0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AAAE-79E0-4683-95AE-11C035DC2E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7333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AD974E-F3F3-45EA-B1BB-F35C8339E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D51EEAFD-BC8A-486A-BE2E-4C26643045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4091357-FD91-4AF8-B812-360DF86528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F6AFB35-A5BB-40F1-A11F-A5D67605B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D847-8286-4003-B69E-A5C860E7AFD2}" type="datetimeFigureOut">
              <a:rPr kumimoji="1" lang="ja-JP" altLang="en-US" smtClean="0"/>
              <a:t>2024/4/11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B646040-B0ED-4D43-9363-19922132E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6C3BA4D-DA37-4357-B697-88307CB02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AAAE-79E0-4683-95AE-11C035DC2E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493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E9E2E65-DE55-466F-AEE7-8C640D6A3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6866420-3F55-467C-A56D-402C98B43F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02F476F-128C-439B-9716-4847A00250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2D847-8286-4003-B69E-A5C860E7AFD2}" type="datetimeFigureOut">
              <a:rPr kumimoji="1" lang="ja-JP" altLang="en-US" smtClean="0"/>
              <a:t>2024/4/11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381F2E5-5381-406C-980D-5FC1C7E639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020C943-57BA-4743-A1C7-3B4EFBC4E1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AAAAE-79E0-4683-95AE-11C035DC2E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89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雪が積もった木&#10;&#10;自動的に生成された説明">
            <a:extLst>
              <a:ext uri="{FF2B5EF4-FFF2-40B4-BE49-F238E27FC236}">
                <a16:creationId xmlns:a16="http://schemas.microsoft.com/office/drawing/2014/main" id="{438B5B96-389F-316D-01CE-22DC072E6EF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67" y="4256894"/>
            <a:ext cx="3792298" cy="2803626"/>
          </a:xfrm>
          <a:prstGeom prst="rect">
            <a:avLst/>
          </a:prstGeom>
        </p:spPr>
      </p:pic>
      <p:pic>
        <p:nvPicPr>
          <p:cNvPr id="7" name="図 6" descr="レストランのテーブルの上の食事&#10;&#10;自動的に生成された説明">
            <a:extLst>
              <a:ext uri="{FF2B5EF4-FFF2-40B4-BE49-F238E27FC236}">
                <a16:creationId xmlns:a16="http://schemas.microsoft.com/office/drawing/2014/main" id="{F3135941-C736-387E-D031-C4A99FE32F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9872" y="4235308"/>
            <a:ext cx="3936136" cy="2825212"/>
          </a:xfrm>
          <a:prstGeom prst="rect">
            <a:avLst/>
          </a:prstGeom>
        </p:spPr>
      </p:pic>
      <p:pic>
        <p:nvPicPr>
          <p:cNvPr id="9" name="図 8" descr="木の枝&#10;&#10;自動的に生成された説明">
            <a:extLst>
              <a:ext uri="{FF2B5EF4-FFF2-40B4-BE49-F238E27FC236}">
                <a16:creationId xmlns:a16="http://schemas.microsoft.com/office/drawing/2014/main" id="{3F4C8269-EC24-F1F5-EAC4-E6D58E49D2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864" y="122860"/>
            <a:ext cx="11292112" cy="4057159"/>
          </a:xfrm>
          <a:prstGeom prst="rect">
            <a:avLst/>
          </a:prstGeom>
        </p:spPr>
      </p:pic>
      <p:pic>
        <p:nvPicPr>
          <p:cNvPr id="12" name="図 11" descr="テーブルの上にある数種類の食事&#10;&#10;自動的に生成された説明">
            <a:extLst>
              <a:ext uri="{FF2B5EF4-FFF2-40B4-BE49-F238E27FC236}">
                <a16:creationId xmlns:a16="http://schemas.microsoft.com/office/drawing/2014/main" id="{322000A7-6EFD-67A6-89B5-3FC53C88066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1115" y="4256894"/>
            <a:ext cx="4131345" cy="3030654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E16959C-A0A2-813A-27DD-F0F98D3D5678}"/>
              </a:ext>
            </a:extLst>
          </p:cNvPr>
          <p:cNvSpPr txBox="1"/>
          <p:nvPr/>
        </p:nvSpPr>
        <p:spPr>
          <a:xfrm>
            <a:off x="658669" y="202373"/>
            <a:ext cx="11022502" cy="646331"/>
          </a:xfrm>
          <a:prstGeom prst="rect">
            <a:avLst/>
          </a:prstGeom>
          <a:solidFill>
            <a:srgbClr val="0000FF">
              <a:alpha val="18824"/>
            </a:srgb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2024</a:t>
            </a:r>
            <a:r>
              <a:rPr kumimoji="1"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kumimoji="1" lang="en-US" altLang="ja-JP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kumimoji="1"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en-US" altLang="ja-JP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r>
              <a:rPr kumimoji="1"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日（日）好天に恵まれた仙台マスターズ倶楽部お花見会</a:t>
            </a:r>
            <a:endParaRPr kumimoji="1" lang="en-US" altLang="ja-JP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</a:t>
            </a:r>
            <a:r>
              <a:rPr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西公園で観桜散策の後、倶楽部会員</a:t>
            </a:r>
            <a:r>
              <a:rPr lang="en-US" altLang="ja-JP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YH</a:t>
            </a:r>
            <a:r>
              <a:rPr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氏宅のオーナークラブで大宴会。</a:t>
            </a:r>
            <a:r>
              <a:rPr lang="en-US" altLang="ja-JP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14</a:t>
            </a:r>
            <a:r>
              <a:rPr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名の皆さんにご参加頂き盛会でした。</a:t>
            </a:r>
            <a:endParaRPr lang="en-US" altLang="ja-JP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7711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1647</TotalTime>
  <Words>44</Words>
  <Application>Microsoft Office PowerPoint</Application>
  <PresentationFormat>ワイド画面</PresentationFormat>
  <Paragraphs>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Meiryo UI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弘悦 伊藤</dc:creator>
  <cp:lastModifiedBy>弘悦 伊藤</cp:lastModifiedBy>
  <cp:revision>36</cp:revision>
  <dcterms:created xsi:type="dcterms:W3CDTF">2019-07-14T23:28:11Z</dcterms:created>
  <dcterms:modified xsi:type="dcterms:W3CDTF">2024-04-11T08:52:06Z</dcterms:modified>
</cp:coreProperties>
</file>