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4" d="100"/>
          <a:sy n="64" d="100"/>
        </p:scale>
        <p:origin x="748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31C498-8B27-44BD-A665-85F38602B65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03BFADD6-B2CC-4879-8089-19CCF082068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FCAD9127-E128-4731-B4CB-B771AA9BBE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29E1BB1B-A886-4E4C-A4A1-D22478E5DC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4C8055B3-D5F1-49C2-B001-7A63484235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870980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123E203-BC2D-425B-9775-9F2BF9591F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FA2B1A1-30EB-496D-BFB3-5B2AD252FA2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E62468A-BF0E-4309-AD4E-8850B8571E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7B18F39-5172-4938-BBD3-6569E464A8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5B75CF83-B319-47D2-BC1A-FFD944AC7D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84251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2FDC4868-FE08-4026-B71C-47473C361BA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509F6A41-8DC5-4366-9364-9F382043CF1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4A0B06F-77B7-41E0-9644-200630108E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B525A82-C9EE-4E84-8899-8D39990A2D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E169E55-13EB-4B7D-8925-EAF2409897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7780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1371180-7A5F-42F9-B515-2CF18CFDA9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F086C4D-ADB2-423B-83F4-0CFE275676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E5F6572-E5AE-46D8-B99E-574D74FADA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795B5B3-11DB-4697-9F91-48E30F40E2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A76C9A-5518-4BC6-A9C0-15D2F76C90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763246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3C4ABE-0CCB-4FB1-913D-582E852EF8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3CE5C85-3C9B-4359-9252-A787A8D6C4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8B4411-9C81-4084-B6B6-BB7E79E1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7F18DC44-1890-4D31-9AA0-F2F6BEDB35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D45EC37-1F8B-4510-83FB-B8186283C3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3654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048FCA8-3EBA-4FA1-AA25-AD9770FBCF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820A25D6-8D55-430F-9195-390D8F3FE8F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4AD22771-F7F3-4ECB-B7BD-ED2CE64139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B522F83-DF4D-46C0-849A-6422EC32F3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0A5C95AF-D384-47A2-8E6D-C929FC91F0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25C8D8DB-04ED-41A2-B419-F2A7D26AEF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991891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D38CAF-5B13-4E3D-8F8C-F60441212E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E94782EA-181B-47C9-8AC2-7471E4BCE3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86D6F583-8C07-43FB-B236-EEEBC96E9AE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00FF5F4E-E6AA-4019-95DD-5AE53AD6266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B5B57372-0D11-4C17-8360-533DF8F641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C33282D4-953B-4A87-82FF-930C0C7CAE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A599655D-1AC4-4639-A0BC-0011327DC2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3028550B-CB29-491C-BF66-72AC478E4F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01011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EBE909D-DD49-42B7-A125-6D410E81D8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E77C7F21-A8AE-4D5F-A99B-32FE089E66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F61ED4D4-B122-4495-B958-E52ECE6869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71C21D6-2458-4C36-880C-92649092E4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8122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4B9068DA-AA50-4573-9E20-F02D2900A0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634AC935-C21D-4FFB-9F29-3DBE14DAA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2F5F54E-2F9D-4B24-9A93-9F7C9E78BE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444824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B1A4DA1-8B5E-41EC-9216-E5E338F83B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E698723-BF13-4893-B974-9EDF89932A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D5927A9-1F98-4835-B8B2-F0A3BF4980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9006DF-A0F2-4CE1-9F91-CB90856726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3BF8466-3ABB-4FB5-BB27-B5487641DC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E6F92BB-3B6A-4FAC-8357-23F258BD07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07333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2AD974E-F3F3-45EA-B1BB-F35C8339ED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D51EEAFD-BC8A-486A-BE2E-4C26643045E0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4091357-FD91-4AF8-B812-360DF86528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4F6AFB35-A5BB-40F1-A11F-A5D67605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B646040-B0ED-4D43-9363-19922132E4F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76C3BA4D-DA37-4357-B697-88307CB024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249366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E9E2E65-DE55-466F-AEE7-8C640D6A3B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6866420-3F55-467C-A56D-402C98B43F1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02F476F-128C-439B-9716-4847A00250A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22D847-8286-4003-B69E-A5C860E7AFD2}" type="datetimeFigureOut">
              <a:rPr kumimoji="1" lang="ja-JP" altLang="en-US" smtClean="0"/>
              <a:t>2024/8/30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381F2E5-5381-406C-980D-5FC1C7E6390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9020C943-57BA-4743-A1C7-3B4EFBC4E18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0AAAAE-79E0-4683-95AE-11C035DC2E7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489201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11" Type="http://schemas.openxmlformats.org/officeDocument/2006/relationships/image" Target="../media/image10.jpeg"/><Relationship Id="rId5" Type="http://schemas.openxmlformats.org/officeDocument/2006/relationships/image" Target="../media/image4.jpeg"/><Relationship Id="rId10" Type="http://schemas.openxmlformats.org/officeDocument/2006/relationships/image" Target="../media/image9.jpe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図 2" descr="テーブル, 写真, 座る, 敷物 が含まれている画像&#10;&#10;自動的に生成された説明">
            <a:extLst>
              <a:ext uri="{FF2B5EF4-FFF2-40B4-BE49-F238E27FC236}">
                <a16:creationId xmlns:a16="http://schemas.microsoft.com/office/drawing/2014/main" id="{097967DE-E06B-4609-AB0B-F69773A5518F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6452157" y="4878859"/>
            <a:ext cx="2930790" cy="1950647"/>
          </a:xfrm>
          <a:prstGeom prst="rect">
            <a:avLst/>
          </a:prstGeom>
        </p:spPr>
      </p:pic>
      <p:pic>
        <p:nvPicPr>
          <p:cNvPr id="5" name="図 4" descr="屋外, 道路, 民衆, グループ が含まれている画像&#10;&#10;自動的に生成された説明">
            <a:extLst>
              <a:ext uri="{FF2B5EF4-FFF2-40B4-BE49-F238E27FC236}">
                <a16:creationId xmlns:a16="http://schemas.microsoft.com/office/drawing/2014/main" id="{6D0E70D7-2175-DCEE-8C3C-850D0B577C77}"/>
              </a:ext>
            </a:extLst>
          </p:cNvPr>
          <p:cNvPicPr>
            <a:picLocks noChangeAspect="1"/>
          </p:cNvPicPr>
          <p:nvPr/>
        </p:nvPicPr>
        <p:blipFill>
          <a:blip r:embed="rId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344013" y="649182"/>
            <a:ext cx="4412383" cy="2461610"/>
          </a:xfrm>
          <a:prstGeom prst="rect">
            <a:avLst/>
          </a:prstGeom>
        </p:spPr>
      </p:pic>
      <p:pic>
        <p:nvPicPr>
          <p:cNvPr id="7" name="図 6" descr="人, 屋外, グループ, 民衆 が含まれている画像&#10;&#10;自動的に生成された説明">
            <a:extLst>
              <a:ext uri="{FF2B5EF4-FFF2-40B4-BE49-F238E27FC236}">
                <a16:creationId xmlns:a16="http://schemas.microsoft.com/office/drawing/2014/main" id="{C318F38C-1B3A-6608-33AE-19A2FE37BA78}"/>
              </a:ext>
            </a:extLst>
          </p:cNvPr>
          <p:cNvPicPr>
            <a:picLocks noChangeAspect="1"/>
          </p:cNvPicPr>
          <p:nvPr/>
        </p:nvPicPr>
        <p:blipFill>
          <a:blip r:embed="rId4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246973" y="780186"/>
            <a:ext cx="2881184" cy="1847378"/>
          </a:xfrm>
          <a:prstGeom prst="rect">
            <a:avLst/>
          </a:prstGeom>
        </p:spPr>
      </p:pic>
      <p:pic>
        <p:nvPicPr>
          <p:cNvPr id="9" name="図 8" descr="道を歩く人々&#10;&#10;中程度の精度で自動的に生成された説明">
            <a:extLst>
              <a:ext uri="{FF2B5EF4-FFF2-40B4-BE49-F238E27FC236}">
                <a16:creationId xmlns:a16="http://schemas.microsoft.com/office/drawing/2014/main" id="{7967E7BC-A939-734C-906B-7BA6438B1F27}"/>
              </a:ext>
            </a:extLst>
          </p:cNvPr>
          <p:cNvPicPr>
            <a:picLocks noChangeAspect="1"/>
          </p:cNvPicPr>
          <p:nvPr/>
        </p:nvPicPr>
        <p:blipFill>
          <a:blip r:embed="rId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618735" y="808209"/>
            <a:ext cx="2752744" cy="1837171"/>
          </a:xfrm>
          <a:prstGeom prst="rect">
            <a:avLst/>
          </a:prstGeom>
        </p:spPr>
      </p:pic>
      <p:pic>
        <p:nvPicPr>
          <p:cNvPr id="11" name="図 10" descr="草の上に立っている人たち&#10;&#10;自動的に生成された説明">
            <a:extLst>
              <a:ext uri="{FF2B5EF4-FFF2-40B4-BE49-F238E27FC236}">
                <a16:creationId xmlns:a16="http://schemas.microsoft.com/office/drawing/2014/main" id="{0BA30CF5-F0F7-DD3A-3CDB-A238A8BCCBCC}"/>
              </a:ext>
            </a:extLst>
          </p:cNvPr>
          <p:cNvPicPr>
            <a:picLocks noChangeAspect="1"/>
          </p:cNvPicPr>
          <p:nvPr/>
        </p:nvPicPr>
        <p:blipFill>
          <a:blip r:embed="rId6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109664" y="3265841"/>
            <a:ext cx="2314342" cy="1553021"/>
          </a:xfrm>
          <a:prstGeom prst="rect">
            <a:avLst/>
          </a:prstGeom>
        </p:spPr>
      </p:pic>
      <p:pic>
        <p:nvPicPr>
          <p:cNvPr id="13" name="図 12" descr="人, 屋外, 男, 立つ が含まれている画像&#10;&#10;自動的に生成された説明">
            <a:extLst>
              <a:ext uri="{FF2B5EF4-FFF2-40B4-BE49-F238E27FC236}">
                <a16:creationId xmlns:a16="http://schemas.microsoft.com/office/drawing/2014/main" id="{4CC1AD06-2AB5-D06B-CCBF-007A215F0D52}"/>
              </a:ext>
            </a:extLst>
          </p:cNvPr>
          <p:cNvPicPr>
            <a:picLocks noChangeAspect="1"/>
          </p:cNvPicPr>
          <p:nvPr/>
        </p:nvPicPr>
        <p:blipFill>
          <a:blip r:embed="rId7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953858" y="2788064"/>
            <a:ext cx="2963694" cy="1979170"/>
          </a:xfrm>
          <a:prstGeom prst="rect">
            <a:avLst/>
          </a:prstGeom>
        </p:spPr>
      </p:pic>
      <p:pic>
        <p:nvPicPr>
          <p:cNvPr id="15" name="図 14" descr="屋外, フェンス, 人, 立つ が含まれている画像&#10;&#10;自動的に生成された説明">
            <a:extLst>
              <a:ext uri="{FF2B5EF4-FFF2-40B4-BE49-F238E27FC236}">
                <a16:creationId xmlns:a16="http://schemas.microsoft.com/office/drawing/2014/main" id="{407ED12F-436A-EB2D-AF67-59057AC72338}"/>
              </a:ext>
            </a:extLst>
          </p:cNvPr>
          <p:cNvPicPr>
            <a:picLocks noChangeAspect="1"/>
          </p:cNvPicPr>
          <p:nvPr/>
        </p:nvPicPr>
        <p:blipFill>
          <a:blip r:embed="rId8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8312871" y="2753657"/>
            <a:ext cx="3535322" cy="2349977"/>
          </a:xfrm>
          <a:prstGeom prst="rect">
            <a:avLst/>
          </a:prstGeom>
        </p:spPr>
      </p:pic>
      <p:pic>
        <p:nvPicPr>
          <p:cNvPr id="17" name="図 16" descr="公園のベンチに座っている男性&#10;&#10;低い精度で自動的に生成された説明">
            <a:extLst>
              <a:ext uri="{FF2B5EF4-FFF2-40B4-BE49-F238E27FC236}">
                <a16:creationId xmlns:a16="http://schemas.microsoft.com/office/drawing/2014/main" id="{5275550A-E0C7-5BD6-2C5E-94642874FC39}"/>
              </a:ext>
            </a:extLst>
          </p:cNvPr>
          <p:cNvPicPr>
            <a:picLocks noChangeAspect="1"/>
          </p:cNvPicPr>
          <p:nvPr/>
        </p:nvPicPr>
        <p:blipFill>
          <a:blip r:embed="rId9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82999" y="4916232"/>
            <a:ext cx="2862534" cy="1913274"/>
          </a:xfrm>
          <a:prstGeom prst="rect">
            <a:avLst/>
          </a:prstGeom>
        </p:spPr>
      </p:pic>
      <p:pic>
        <p:nvPicPr>
          <p:cNvPr id="19" name="図 18" descr="人, 男, 座る, テーブル が含まれている画像&#10;&#10;自動的に生成された説明">
            <a:extLst>
              <a:ext uri="{FF2B5EF4-FFF2-40B4-BE49-F238E27FC236}">
                <a16:creationId xmlns:a16="http://schemas.microsoft.com/office/drawing/2014/main" id="{B735E24F-F164-EE2C-E2E4-A0BC56A4B65A}"/>
              </a:ext>
            </a:extLst>
          </p:cNvPr>
          <p:cNvPicPr>
            <a:picLocks noChangeAspect="1"/>
          </p:cNvPicPr>
          <p:nvPr/>
        </p:nvPicPr>
        <p:blipFill>
          <a:blip r:embed="rId10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621468" y="3265841"/>
            <a:ext cx="1052292" cy="1560196"/>
          </a:xfrm>
          <a:prstGeom prst="rect">
            <a:avLst/>
          </a:prstGeom>
        </p:spPr>
      </p:pic>
      <p:pic>
        <p:nvPicPr>
          <p:cNvPr id="21" name="図 20" descr="屋外, 草, 人, 水 が含まれている画像&#10;&#10;自動的に生成された説明">
            <a:extLst>
              <a:ext uri="{FF2B5EF4-FFF2-40B4-BE49-F238E27FC236}">
                <a16:creationId xmlns:a16="http://schemas.microsoft.com/office/drawing/2014/main" id="{92A15E72-2FAD-3D12-0A35-C9FB610BBCC8}"/>
              </a:ext>
            </a:extLst>
          </p:cNvPr>
          <p:cNvPicPr>
            <a:picLocks noChangeAspect="1"/>
          </p:cNvPicPr>
          <p:nvPr/>
        </p:nvPicPr>
        <p:blipFill>
          <a:blip r:embed="rId11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3521916" y="4949180"/>
            <a:ext cx="2763894" cy="1847377"/>
          </a:xfrm>
          <a:prstGeom prst="rect">
            <a:avLst/>
          </a:prstGeom>
        </p:spPr>
      </p:pic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EC496B61-6CF2-6B86-3C23-02357467E2AA}"/>
              </a:ext>
            </a:extLst>
          </p:cNvPr>
          <p:cNvSpPr txBox="1"/>
          <p:nvPr/>
        </p:nvSpPr>
        <p:spPr>
          <a:xfrm>
            <a:off x="1387030" y="149658"/>
            <a:ext cx="966963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2024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年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月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25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日（日）わらじで歩こう七ヶ宿　集合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8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スタート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9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00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　ゴール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12</a:t>
            </a:r>
            <a:r>
              <a:rPr kumimoji="1" lang="ja-JP" altLang="en-US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：</a:t>
            </a:r>
            <a:r>
              <a:rPr kumimoji="1" lang="en-US" altLang="ja-JP" sz="2000" dirty="0">
                <a:latin typeface="Meiryo UI" panose="020B0604030504040204" pitchFamily="50" charset="-128"/>
                <a:ea typeface="Meiryo UI" panose="020B0604030504040204" pitchFamily="50" charset="-128"/>
              </a:rPr>
              <a:t>45</a:t>
            </a:r>
            <a:endParaRPr kumimoji="1" lang="ja-JP" altLang="en-US" sz="2000" dirty="0"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6056472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2808</TotalTime>
  <Words>26</Words>
  <Application>Microsoft Office PowerPoint</Application>
  <PresentationFormat>ワイド画面</PresentationFormat>
  <Paragraphs>1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Meiryo UI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弘悦 伊藤</dc:creator>
  <cp:lastModifiedBy>弘悦 伊藤</cp:lastModifiedBy>
  <cp:revision>38</cp:revision>
  <dcterms:created xsi:type="dcterms:W3CDTF">2019-07-14T23:28:11Z</dcterms:created>
  <dcterms:modified xsi:type="dcterms:W3CDTF">2024-08-30T02:47:53Z</dcterms:modified>
</cp:coreProperties>
</file>